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2" r:id="rId4"/>
    <p:sldId id="263" r:id="rId5"/>
    <p:sldId id="264" r:id="rId6"/>
    <p:sldId id="266" r:id="rId7"/>
    <p:sldId id="260" r:id="rId8"/>
    <p:sldId id="265" r:id="rId9"/>
    <p:sldId id="267" r:id="rId10"/>
    <p:sldId id="268" r:id="rId11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85BD7-9826-4585-9CA0-72441B79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6F31D4-3722-460C-8BD8-3CF06B335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1C80C-C2A6-4E4E-B733-EE19D7133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4626F-4F1F-498A-B23E-8895DECF8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DB8D9-A74C-4B29-A0B7-7D8B4DC6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35943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32156-4DEC-4560-8419-5835273F1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24D2DB-BFEB-47DD-9733-21AC9E797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6404-844C-44FE-945F-541225130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517AC-69D2-4180-8B62-5B7C78A0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913AA-761D-40BA-89C4-2D2449649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54252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D8432-4B72-4FEA-9140-E5A06A5170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398802-A3A9-4F7C-B4FE-C8C3DB5D8C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1AADA-DB0E-4E1F-AC8C-67B70184F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8E250-1856-4DEB-B6E1-C6E76B319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5BC72-86C8-43CF-9E6D-3CD4A045C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5055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BC962-F060-4C80-B2F4-E3700419B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11C9B-BC44-4F08-83C3-781712C69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B00B91-7BC0-4E7F-8063-AAFB79C12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2DA5F-0C73-4EE0-B92E-E0E9ED6F8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86AEA-0FF9-48F8-9915-C5A4B2DCB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26493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AE586-61E5-4E18-B975-899417B1A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FDB0A8-18E0-418C-B91C-62B6E606C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A5AEA-494A-499C-8CE4-8F9F357B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E9BD5-6314-4EC2-A70A-11298D2A6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AA988-9B75-4F14-9B4C-1C392A9F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09453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A98C1-56F3-4DA0-A030-B4DD82866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4039A-4442-4D0F-BE85-EB668FA2F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7BE4DE-94A8-4369-82E3-C07CA4C49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928193-00B7-4A11-8B5E-D0B566E2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28438E-AABA-4906-99D1-2255BAD54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77293-FF82-43CD-981C-DD468BA1F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1771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12C3B-3138-40A4-B6B6-6600E80E4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14090C-48B4-457D-8074-849C14EA8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A7F4E4-33B0-42CD-A22F-18C89451C6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3369EF-E490-470C-9B7E-17759F7550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E36AE8-C168-4188-9847-4AC3BCAC5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668C85-481B-4118-941A-40DE7A026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553B07-5EA1-4909-AD37-FB0FDD9F8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3F630E-A492-4231-A3F8-1B57CF218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64848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02504-B515-4E4C-B786-707512E85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5143DC-1CCC-4776-8D76-53BCCFAAD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3B958-2165-45C4-BBE7-CCD0AE1C7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B9084-ADD3-4F04-A89D-B372DE1A5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42228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8689D0-115D-47D0-A3D6-1193F661D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46E6D5-6214-4F42-A5DC-A03C91DF8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969882-90A2-4ACA-83B8-2163E4EA0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09182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0F10D-992A-4B6E-AE6E-DAD39394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0A9F2-EE1B-4209-9426-8F0D5B065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BF02A0-10CC-4FDF-B020-28AE2A0CD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82D56-EFDD-4097-A0CE-09FCFFCBF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B7EC7-1ABD-4953-B4CE-DBDAD6CB2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522231-DA67-4659-BEAC-C17626EB8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96612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950DA-D981-44FC-A12C-E24F4DE8E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EADDEA-61AA-4C46-BD61-5C6C1F7731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7D5103-CBD1-4110-81D1-65129259A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227D69-040E-4D7E-9888-8BDAD2E3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0FA6ED-803D-4E83-BE4D-4288611A8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CED21-E292-420A-9F58-22DF04FA1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05182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3A39C2-E60F-4991-879A-8ED41F369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66EA5-15DA-4DED-B051-41BB1C254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7BC85-C756-4A8A-985A-A2A465C2CB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B87F3-707E-42CA-9675-7E4BDA15C8CD}" type="datetimeFigureOut">
              <a:rPr lang="sv-SE" smtClean="0"/>
              <a:t>2018-12-05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E41F4-8C4F-4825-B395-FF16CCFFC4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8E148-8137-4563-B348-A79EA9FAFC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10DC2-28EE-45B6-9FD5-4AC8C3A818C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45777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3OOKs: OOK+QAM+OOK+QAM+OOK, </a:t>
            </a:r>
            <a:r>
              <a:rPr lang="sv-SE" b="1" dirty="0"/>
              <a:t>50 GHz </a:t>
            </a:r>
            <a:r>
              <a:rPr lang="sv-SE" dirty="0" err="1"/>
              <a:t>channel</a:t>
            </a:r>
            <a:r>
              <a:rPr lang="sv-SE" dirty="0"/>
              <a:t> </a:t>
            </a:r>
            <a:r>
              <a:rPr lang="sv-SE" dirty="0" err="1"/>
              <a:t>spacing</a:t>
            </a:r>
            <a:endParaRPr lang="sv-SE" dirty="0"/>
          </a:p>
        </p:txBody>
      </p:sp>
      <p:pic>
        <p:nvPicPr>
          <p:cNvPr id="6" name="Picture 5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E97DB93C-DEDC-4D12-A65B-8A3AB04226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49" y="2389328"/>
            <a:ext cx="5334011" cy="4000508"/>
          </a:xfrm>
          <a:prstGeom prst="rect">
            <a:avLst/>
          </a:prstGeom>
        </p:spPr>
      </p:pic>
      <p:pic>
        <p:nvPicPr>
          <p:cNvPr id="9" name="Picture 8" descr="A close up of a map&#10;&#10;Description generated with high confidence">
            <a:extLst>
              <a:ext uri="{FF2B5EF4-FFF2-40B4-BE49-F238E27FC236}">
                <a16:creationId xmlns:a16="http://schemas.microsoft.com/office/drawing/2014/main" id="{2F298413-0CB7-47A9-9A22-0FEF1BEDA6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880" y="2389328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01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4OOKs: </a:t>
            </a:r>
            <a:r>
              <a:rPr lang="sv-SE" b="1" dirty="0"/>
              <a:t>100 GHz </a:t>
            </a:r>
            <a:r>
              <a:rPr lang="sv-SE" dirty="0"/>
              <a:t>channel spacing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7D2B9B85-68AC-4D56-AA3F-FBC4F404D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4" y="2552525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650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3OOKs: OOK+QAM+OOK+QAM+OOK, </a:t>
            </a:r>
            <a:r>
              <a:rPr lang="sv-SE" b="1" dirty="0"/>
              <a:t>50 GHz </a:t>
            </a:r>
            <a:r>
              <a:rPr lang="sv-SE" dirty="0" err="1"/>
              <a:t>channel</a:t>
            </a:r>
            <a:r>
              <a:rPr lang="sv-SE" dirty="0"/>
              <a:t> </a:t>
            </a:r>
            <a:r>
              <a:rPr lang="sv-SE" dirty="0" err="1"/>
              <a:t>spacing</a:t>
            </a:r>
            <a:endParaRPr lang="sv-SE" dirty="0"/>
          </a:p>
        </p:txBody>
      </p:sp>
      <p:pic>
        <p:nvPicPr>
          <p:cNvPr id="5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EACCCA96-C16B-4F6D-BD8F-1490C0E1C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4" y="2311392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841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3OOKs: OOK+QAM+OOK+QAM+OOK, </a:t>
            </a:r>
            <a:r>
              <a:rPr lang="sv-SE" b="1" dirty="0"/>
              <a:t>100 GHz </a:t>
            </a:r>
            <a:r>
              <a:rPr lang="sv-SE" dirty="0" err="1"/>
              <a:t>channel</a:t>
            </a:r>
            <a:r>
              <a:rPr lang="sv-SE" dirty="0"/>
              <a:t> </a:t>
            </a:r>
            <a:r>
              <a:rPr lang="sv-SE" dirty="0" err="1"/>
              <a:t>spacing</a:t>
            </a:r>
            <a:endParaRPr lang="sv-SE" dirty="0"/>
          </a:p>
        </p:txBody>
      </p:sp>
      <p:pic>
        <p:nvPicPr>
          <p:cNvPr id="11" name="Picture 10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E6E6CF43-CB87-4BAD-812D-3289657DA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108" y="2311392"/>
            <a:ext cx="5334011" cy="4000508"/>
          </a:xfrm>
          <a:prstGeom prst="rect">
            <a:avLst/>
          </a:prstGeom>
        </p:spPr>
      </p:pic>
      <p:pic>
        <p:nvPicPr>
          <p:cNvPr id="13" name="Picture 1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11691831-F461-4C4F-8A32-0C906B97A9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11" y="2311392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032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3OOKs: OOK+QAM+OOK+QAM+OOK, </a:t>
            </a:r>
            <a:r>
              <a:rPr lang="sv-SE" b="1" dirty="0"/>
              <a:t>100 GHz </a:t>
            </a:r>
            <a:r>
              <a:rPr lang="sv-SE" dirty="0" err="1"/>
              <a:t>channel</a:t>
            </a:r>
            <a:r>
              <a:rPr lang="sv-SE" dirty="0"/>
              <a:t> </a:t>
            </a:r>
            <a:r>
              <a:rPr lang="sv-SE" dirty="0" err="1"/>
              <a:t>spacing</a:t>
            </a:r>
            <a:endParaRPr lang="sv-SE" dirty="0"/>
          </a:p>
        </p:txBody>
      </p:sp>
      <p:pic>
        <p:nvPicPr>
          <p:cNvPr id="5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8C289271-7F4C-44F9-950D-BF0C68371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4" y="2426274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75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3OOKs: OOK+QAM+OOK+QAM+OOK,</a:t>
            </a:r>
            <a:r>
              <a:rPr lang="sv-SE" b="1" dirty="0"/>
              <a:t> 200 GHz </a:t>
            </a:r>
            <a:r>
              <a:rPr lang="sv-SE" dirty="0"/>
              <a:t>channel spacing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3EF0271E-C9CD-489F-A058-61A6B211C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89" y="2311392"/>
            <a:ext cx="5334011" cy="4000508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4268B7EA-3DF6-422C-B7CE-0FF32A504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11392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609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3OOKs: OOK+QAM+OOK+QAM+OOK, </a:t>
            </a:r>
            <a:r>
              <a:rPr lang="sv-SE" b="1" dirty="0"/>
              <a:t>200 GHz </a:t>
            </a:r>
            <a:r>
              <a:rPr lang="sv-SE" dirty="0"/>
              <a:t>channel spacing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076DD728-8D7D-48AF-850B-AE5EB5627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4" y="2492367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358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4OOKs: </a:t>
            </a:r>
            <a:r>
              <a:rPr lang="sv-SE" b="1" dirty="0"/>
              <a:t>50 GHz </a:t>
            </a:r>
            <a:r>
              <a:rPr lang="sv-SE" dirty="0" err="1"/>
              <a:t>channel</a:t>
            </a:r>
            <a:r>
              <a:rPr lang="sv-SE" dirty="0"/>
              <a:t> </a:t>
            </a:r>
            <a:r>
              <a:rPr lang="sv-SE" dirty="0" err="1"/>
              <a:t>spacing</a:t>
            </a:r>
            <a:endParaRPr lang="sv-SE" dirty="0"/>
          </a:p>
        </p:txBody>
      </p:sp>
      <p:pic>
        <p:nvPicPr>
          <p:cNvPr id="6" name="Picture 5" descr="A close up of a map&#10;&#10;Description generated with high confidence">
            <a:extLst>
              <a:ext uri="{FF2B5EF4-FFF2-40B4-BE49-F238E27FC236}">
                <a16:creationId xmlns:a16="http://schemas.microsoft.com/office/drawing/2014/main" id="{C24BC89C-9482-4714-8862-A087C1DA6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85" y="2398564"/>
            <a:ext cx="5334011" cy="4000508"/>
          </a:xfrm>
          <a:prstGeom prst="rect">
            <a:avLst/>
          </a:prstGeom>
        </p:spPr>
      </p:pic>
      <p:pic>
        <p:nvPicPr>
          <p:cNvPr id="9" name="Picture 8" descr="A close up of a map&#10;&#10;Description generated with high confidence">
            <a:extLst>
              <a:ext uri="{FF2B5EF4-FFF2-40B4-BE49-F238E27FC236}">
                <a16:creationId xmlns:a16="http://schemas.microsoft.com/office/drawing/2014/main" id="{BF14DAA1-1D57-41F1-B289-B577D371C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11" y="2398564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43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4OOKs: </a:t>
            </a:r>
            <a:r>
              <a:rPr lang="sv-SE" b="1" dirty="0"/>
              <a:t>50 GHz </a:t>
            </a:r>
            <a:r>
              <a:rPr lang="sv-SE" dirty="0" err="1"/>
              <a:t>channel</a:t>
            </a:r>
            <a:r>
              <a:rPr lang="sv-SE" dirty="0"/>
              <a:t> </a:t>
            </a:r>
            <a:r>
              <a:rPr lang="sv-SE" dirty="0" err="1"/>
              <a:t>spacing</a:t>
            </a:r>
            <a:endParaRPr lang="sv-SE" dirty="0"/>
          </a:p>
        </p:txBody>
      </p:sp>
      <p:pic>
        <p:nvPicPr>
          <p:cNvPr id="5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4DD95827-C51B-4269-85BF-C4E60BBD38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85" y="2359883"/>
            <a:ext cx="5334011" cy="4000508"/>
          </a:xfrm>
          <a:prstGeom prst="rect">
            <a:avLst/>
          </a:prstGeom>
        </p:spPr>
      </p:pic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6D58681-DF97-4AC8-9EAA-DBAA1B168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706" y="2359883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621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93069-8533-4B33-9422-D54B86C3B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Interleaving</a:t>
            </a:r>
            <a:r>
              <a:rPr lang="sv-SE" dirty="0"/>
              <a:t> OOK and 16QAM – </a:t>
            </a:r>
            <a:r>
              <a:rPr lang="sv-SE" dirty="0" err="1"/>
              <a:t>Single</a:t>
            </a:r>
            <a:r>
              <a:rPr lang="sv-SE" dirty="0"/>
              <a:t> Pol.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812A-2B51-4AF3-980F-BE0A40996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4OOKs: </a:t>
            </a:r>
            <a:r>
              <a:rPr lang="sv-SE" b="1" dirty="0"/>
              <a:t>100 GHz </a:t>
            </a:r>
            <a:r>
              <a:rPr lang="sv-SE" dirty="0"/>
              <a:t>channel spacing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64B90957-3A3A-4D2F-B65A-1875FBF52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89" y="2492367"/>
            <a:ext cx="5334011" cy="4000508"/>
          </a:xfrm>
          <a:prstGeom prst="rect">
            <a:avLst/>
          </a:prstGeom>
        </p:spPr>
      </p:pic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3D6FDC7E-3CED-4631-81D3-9C1F767332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92367"/>
            <a:ext cx="5334011" cy="40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198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200</Words>
  <Application>Microsoft Office PowerPoint</Application>
  <PresentationFormat>Widescreen</PresentationFormat>
  <Paragraphs>20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Interleaving OOK and 16QAM – Single Pol.</vt:lpstr>
      <vt:lpstr>Interleaving OOK and 16QAM – Single Pol.</vt:lpstr>
      <vt:lpstr>Interleaving OOK and 16QAM – Single Pol.</vt:lpstr>
      <vt:lpstr>Interleaving OOK and 16QAM – Single Pol.</vt:lpstr>
      <vt:lpstr>Interleaving OOK and 16QAM – Single Pol.</vt:lpstr>
      <vt:lpstr>Interleaving OOK and 16QAM – Single Pol.</vt:lpstr>
      <vt:lpstr>Interleaving OOK and 16QAM – Single Pol.</vt:lpstr>
      <vt:lpstr>Interleaving OOK and 16QAM – Single Pol.</vt:lpstr>
      <vt:lpstr>Interleaving OOK and 16QAM – Single Pol.</vt:lpstr>
      <vt:lpstr>Interleaving OOK and 16QAM – Single Pol.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Interleaving OOK and 16QAM</dc:title>
  <dc:creator>Li Yan</dc:creator>
  <cp:lastModifiedBy>Li</cp:lastModifiedBy>
  <cp:revision>33</cp:revision>
  <dcterms:created xsi:type="dcterms:W3CDTF">2018-11-29T07:49:08Z</dcterms:created>
  <dcterms:modified xsi:type="dcterms:W3CDTF">2018-12-05T08:57:47Z</dcterms:modified>
</cp:coreProperties>
</file>

<file path=docProps/thumbnail.jpeg>
</file>